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43891200" cy="32918400"/>
  <p:notesSz cx="6858000" cy="9144000"/>
  <p:embeddedFontLst>
    <p:embeddedFont>
      <p:font typeface="Arial Narrow" panose="020B0606020202030204" pitchFamily="34" charset="0"/>
      <p:regular r:id="rId4"/>
      <p:bold r:id="rId5"/>
      <p:italic r:id="rId6"/>
      <p:boldItalic r:id="rId7"/>
    </p:embeddedFont>
    <p:embeddedFont>
      <p:font typeface="Cabin" panose="020B0604020202020204" charset="0"/>
      <p:regular r:id="rId8"/>
      <p:bold r:id="rId9"/>
      <p:italic r:id="rId10"/>
      <p:boldItalic r:id="rId11"/>
    </p:embeddedFont>
    <p:embeddedFont>
      <p:font typeface="Domine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15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5612" marR="0" lvl="1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2812" marR="0" lvl="2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0012" marR="0" lvl="3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7211" marR="0" lvl="4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4412" marR="0" lvl="5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3198812" marR="0" lvl="6" indent="-87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4570412" marR="0" lvl="7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6399212" marR="0" lvl="8" indent="-87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9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  <p:sp>
        <p:nvSpPr>
          <p:cNvPr id="217" name="Google Shape;2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5852160" y="18653759"/>
            <a:ext cx="32918401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400" b="0" i="0" u="none" strike="noStrike" cap="non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marL="4572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marL="9144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marL="13716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marL="18288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ubTitle" idx="1"/>
          </p:nvPr>
        </p:nvSpPr>
        <p:spPr>
          <a:xfrm>
            <a:off x="5852160" y="24597359"/>
            <a:ext cx="32918401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2875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None/>
              <a:defRPr sz="96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marL="2194560" marR="0" lvl="1" indent="-10160" algn="ctr" rtl="0">
              <a:spcBef>
                <a:spcPts val="2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None/>
              <a:defRPr sz="110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4389120" marR="0" lvl="2" indent="-7620" algn="ctr" rtl="0">
              <a:spcBef>
                <a:spcPts val="2400"/>
              </a:spcBef>
              <a:spcAft>
                <a:spcPts val="0"/>
              </a:spcAft>
              <a:buClr>
                <a:srgbClr val="BCBCBC"/>
              </a:buClr>
              <a:buSzPts val="1400"/>
              <a:buFont typeface="Noto Symbol"/>
              <a:buNone/>
              <a:defRPr sz="9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6583680" marR="0" lvl="3" indent="-5080" algn="ctr" rtl="0">
              <a:spcBef>
                <a:spcPts val="1925"/>
              </a:spcBef>
              <a:spcAft>
                <a:spcPts val="0"/>
              </a:spcAft>
              <a:buClr>
                <a:srgbClr val="8BA2B4"/>
              </a:buClr>
              <a:buSzPts val="1400"/>
              <a:buFont typeface="Noto Symbol"/>
              <a:buNone/>
              <a:defRPr sz="8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8778240" marR="0" lvl="4" indent="-2540" algn="ctr" rtl="0">
              <a:spcBef>
                <a:spcPts val="1438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None/>
              <a:defRPr sz="7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0972800" marR="0" lvl="5" indent="0" algn="ctr" rtl="0">
              <a:spcBef>
                <a:spcPts val="1440"/>
              </a:spcBef>
              <a:spcAft>
                <a:spcPts val="0"/>
              </a:spcAft>
              <a:buClr>
                <a:srgbClr val="8BA1B3"/>
              </a:buClr>
              <a:buSzPts val="1400"/>
              <a:buFont typeface="Noto Symbol"/>
              <a:buNone/>
              <a:defRPr sz="7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167361" marR="0" lvl="6" indent="-10160" algn="ctr" rtl="0">
              <a:spcBef>
                <a:spcPts val="1440"/>
              </a:spcBef>
              <a:spcAft>
                <a:spcPts val="0"/>
              </a:spcAft>
              <a:buClr>
                <a:srgbClr val="646C8F"/>
              </a:buClr>
              <a:buSzPts val="1400"/>
              <a:buFont typeface="Noto Symbol"/>
              <a:buNone/>
              <a:defRPr sz="6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5361920" marR="0" lvl="7" indent="-7619" algn="ctr" rtl="0">
              <a:spcBef>
                <a:spcPts val="1440"/>
              </a:spcBef>
              <a:spcAft>
                <a:spcPts val="0"/>
              </a:spcAft>
              <a:buClr>
                <a:srgbClr val="BABABA"/>
              </a:buClr>
              <a:buSzPts val="1400"/>
              <a:buFont typeface="Noto Symbol"/>
              <a:buNone/>
              <a:defRPr sz="6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7556480" marR="0" lvl="8" indent="-5080" algn="ctr" rtl="0">
              <a:spcBef>
                <a:spcPts val="1440"/>
              </a:spcBef>
              <a:spcAft>
                <a:spcPts val="0"/>
              </a:spcAft>
              <a:buClr>
                <a:srgbClr val="9FB8CD"/>
              </a:buClr>
              <a:buSzPts val="1400"/>
              <a:buFont typeface="Noto Symbol"/>
              <a:buNone/>
              <a:defRPr sz="5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dt" idx="10"/>
          </p:nvPr>
        </p:nvSpPr>
        <p:spPr>
          <a:xfrm>
            <a:off x="30724475" y="30503813"/>
            <a:ext cx="10972800" cy="175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6700" b="0" i="0" u="none" strike="noStrike" cap="none">
                <a:solidFill>
                  <a:schemeClr val="dk2"/>
                </a:solidFill>
              </a:defRPr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ftr" idx="11"/>
          </p:nvPr>
        </p:nvSpPr>
        <p:spPr>
          <a:xfrm>
            <a:off x="13912850" y="30503813"/>
            <a:ext cx="16679862" cy="175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2194560" marR="0" lvl="1" indent="-9906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4389120" marR="0" lvl="2" indent="-9652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6583680" marR="0" lvl="3" indent="-9398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8778240" marR="0" lvl="4" indent="-9144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09728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167361" marR="0" lvl="6" indent="-9906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5361920" marR="0" lvl="7" indent="-96519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7556480" marR="0" lvl="8" indent="-9398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ldNum" idx="12"/>
          </p:nvPr>
        </p:nvSpPr>
        <p:spPr>
          <a:xfrm>
            <a:off x="5837237" y="30503813"/>
            <a:ext cx="5853112" cy="175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4343400" y="17510125"/>
            <a:ext cx="35112325" cy="6145212"/>
          </a:xfrm>
          <a:prstGeom prst="rect">
            <a:avLst/>
          </a:prstGeom>
          <a:noFill/>
          <a:ln w="9525" cap="rnd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38900" tIns="219450" rIns="438900" bIns="2194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 strike="noStrike" cap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" name="Google Shape;11;p1"/>
          <p:cNvSpPr txBox="1"/>
          <p:nvPr/>
        </p:nvSpPr>
        <p:spPr>
          <a:xfrm>
            <a:off x="4389437" y="24231600"/>
            <a:ext cx="35112325" cy="3292475"/>
          </a:xfrm>
          <a:prstGeom prst="rect">
            <a:avLst/>
          </a:prstGeom>
          <a:noFill/>
          <a:ln w="9525" cap="rnd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38900" tIns="219450" rIns="438900" bIns="2194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 strike="noStrike" cap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" name="Google Shape;12;p1"/>
          <p:cNvSpPr txBox="1"/>
          <p:nvPr/>
        </p:nvSpPr>
        <p:spPr>
          <a:xfrm>
            <a:off x="4343400" y="17510125"/>
            <a:ext cx="1096962" cy="61452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 strike="noStrike" cap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" name="Google Shape;13;p1"/>
          <p:cNvSpPr txBox="1"/>
          <p:nvPr/>
        </p:nvSpPr>
        <p:spPr>
          <a:xfrm>
            <a:off x="4389437" y="24231600"/>
            <a:ext cx="1096962" cy="3292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 strike="noStrike" cap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" name="Google Shape;14;p1"/>
          <p:cNvSpPr txBox="1">
            <a:spLocks noGrp="1"/>
          </p:cNvSpPr>
          <p:nvPr>
            <p:ph type="title"/>
          </p:nvPr>
        </p:nvSpPr>
        <p:spPr>
          <a:xfrm>
            <a:off x="2193925" y="731837"/>
            <a:ext cx="39503351" cy="4754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marL="4572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marL="9144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marL="13716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marL="18288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5400" b="0" i="0" u="none" strike="noStrike" cap="non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body" idx="1"/>
          </p:nvPr>
        </p:nvSpPr>
        <p:spPr>
          <a:xfrm>
            <a:off x="2193925" y="5851525"/>
            <a:ext cx="39503351" cy="2356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2875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"/>
              <a:defRPr sz="125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17500" algn="l" rtl="0">
              <a:spcBef>
                <a:spcPts val="2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"/>
              <a:defRPr sz="110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17500" algn="l" rtl="0">
              <a:spcBef>
                <a:spcPts val="2400"/>
              </a:spcBef>
              <a:spcAft>
                <a:spcPts val="0"/>
              </a:spcAft>
              <a:buClr>
                <a:srgbClr val="BCBCBC"/>
              </a:buClr>
              <a:buSzPts val="1400"/>
              <a:buFont typeface="Noto Symbol"/>
              <a:buChar char=""/>
              <a:defRPr sz="9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17500" algn="l" rtl="0">
              <a:spcBef>
                <a:spcPts val="1925"/>
              </a:spcBef>
              <a:spcAft>
                <a:spcPts val="0"/>
              </a:spcAft>
              <a:buClr>
                <a:srgbClr val="8BA2B4"/>
              </a:buClr>
              <a:buSzPts val="1400"/>
              <a:buFont typeface="Noto Symbol"/>
              <a:buChar char="◻"/>
              <a:defRPr sz="8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17500" algn="l" rtl="0">
              <a:spcBef>
                <a:spcPts val="1438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◻"/>
              <a:defRPr sz="7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17500" algn="l" rtl="0">
              <a:spcBef>
                <a:spcPts val="1440"/>
              </a:spcBef>
              <a:spcAft>
                <a:spcPts val="0"/>
              </a:spcAft>
              <a:buClr>
                <a:srgbClr val="8BA1B3"/>
              </a:buClr>
              <a:buSzPts val="1400"/>
              <a:buFont typeface="Noto Symbol"/>
              <a:buChar char=""/>
              <a:defRPr sz="7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17500" algn="l" rtl="0">
              <a:spcBef>
                <a:spcPts val="1440"/>
              </a:spcBef>
              <a:spcAft>
                <a:spcPts val="0"/>
              </a:spcAft>
              <a:buClr>
                <a:srgbClr val="646C8F"/>
              </a:buClr>
              <a:buSzPts val="1400"/>
              <a:buFont typeface="Noto Symbol"/>
              <a:buChar char=""/>
              <a:defRPr sz="6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17500" algn="l" rtl="0">
              <a:spcBef>
                <a:spcPts val="1440"/>
              </a:spcBef>
              <a:spcAft>
                <a:spcPts val="0"/>
              </a:spcAft>
              <a:buClr>
                <a:srgbClr val="BABABA"/>
              </a:buClr>
              <a:buSzPts val="1400"/>
              <a:buFont typeface="Noto Symbol"/>
              <a:buChar char=""/>
              <a:defRPr sz="6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17500" algn="l" rtl="0">
              <a:spcBef>
                <a:spcPts val="1440"/>
              </a:spcBef>
              <a:spcAft>
                <a:spcPts val="0"/>
              </a:spcAft>
              <a:buClr>
                <a:srgbClr val="9FB8CD"/>
              </a:buClr>
              <a:buSzPts val="1400"/>
              <a:buFont typeface="Noto Symbol"/>
              <a:buChar char=""/>
              <a:defRPr sz="5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dt" idx="10"/>
          </p:nvPr>
        </p:nvSpPr>
        <p:spPr>
          <a:xfrm>
            <a:off x="30724475" y="30503813"/>
            <a:ext cx="10972800" cy="175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67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2194560" marR="0" lvl="1" indent="-9906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4389120" marR="0" lvl="2" indent="-9652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6583680" marR="0" lvl="3" indent="-9398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8778240" marR="0" lvl="4" indent="-9144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09728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167361" marR="0" lvl="6" indent="-9906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5361920" marR="0" lvl="7" indent="-96519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7556480" marR="0" lvl="8" indent="-9398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ftr" idx="11"/>
          </p:nvPr>
        </p:nvSpPr>
        <p:spPr>
          <a:xfrm>
            <a:off x="13912850" y="30503813"/>
            <a:ext cx="16679862" cy="175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2194560" marR="0" lvl="1" indent="-9906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4389120" marR="0" lvl="2" indent="-9652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6583680" marR="0" lvl="3" indent="-9398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8778240" marR="0" lvl="4" indent="-9144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09728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167361" marR="0" lvl="6" indent="-9906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5361920" marR="0" lvl="7" indent="-96519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7556480" marR="0" lvl="8" indent="-9398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sldNum" idx="12"/>
          </p:nvPr>
        </p:nvSpPr>
        <p:spPr>
          <a:xfrm>
            <a:off x="5837237" y="30503813"/>
            <a:ext cx="5853112" cy="175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 Narrow"/>
              <a:buNone/>
              <a:defRPr sz="6700" b="0" i="0" u="none" strike="noStrike" cap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3"/>
          <p:cNvSpPr txBox="1"/>
          <p:nvPr/>
        </p:nvSpPr>
        <p:spPr>
          <a:xfrm>
            <a:off x="685800" y="5638800"/>
            <a:ext cx="9982200" cy="615950"/>
          </a:xfrm>
          <a:prstGeom prst="rect">
            <a:avLst/>
          </a:prstGeom>
          <a:solidFill>
            <a:srgbClr val="333399"/>
          </a:solidFill>
          <a:ln w="9525" cap="flat" cmpd="sng">
            <a:solidFill>
              <a:srgbClr val="0070C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200" tIns="45600" rIns="91200" bIns="456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 Narrow"/>
              <a:buNone/>
            </a:pPr>
            <a:r>
              <a:rPr lang="en-US" sz="3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/>
          </a:p>
        </p:txBody>
      </p:sp>
      <p:sp>
        <p:nvSpPr>
          <p:cNvPr id="222" name="Google Shape;222;p53"/>
          <p:cNvSpPr txBox="1"/>
          <p:nvPr/>
        </p:nvSpPr>
        <p:spPr>
          <a:xfrm>
            <a:off x="462755" y="6516687"/>
            <a:ext cx="9982200" cy="1654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975" tIns="456975" rIns="456975" bIns="45697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r>
              <a:rPr lang="en-US" sz="4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Summarize your study and its importance, implications, etc.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Narrow"/>
              <a:buNone/>
            </a:pPr>
            <a:endParaRPr sz="2900" b="0" i="0" u="none" strike="noStrike" cap="none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 strike="noStrike" cap="none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23" name="Google Shape;223;p53"/>
          <p:cNvSpPr txBox="1"/>
          <p:nvPr/>
        </p:nvSpPr>
        <p:spPr>
          <a:xfrm flipH="1">
            <a:off x="674687" y="22606000"/>
            <a:ext cx="9993312" cy="615950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spcFirstLastPara="1" wrap="square" lIns="91200" tIns="45600" rIns="91200" bIns="456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Font typeface="Arial Narrow"/>
              <a:buNone/>
            </a:pPr>
            <a:r>
              <a:rPr lang="en-US" sz="3400" b="1" i="0" u="none" strike="noStrike" cap="none">
                <a:solidFill>
                  <a:srgbClr val="F8F8F8"/>
                </a:solidFill>
                <a:latin typeface="Arial Narrow"/>
                <a:ea typeface="Arial Narrow"/>
                <a:cs typeface="Arial Narrow"/>
                <a:sym typeface="Arial Narrow"/>
              </a:rPr>
              <a:t>Purpose</a:t>
            </a:r>
            <a:endParaRPr/>
          </a:p>
        </p:txBody>
      </p:sp>
      <p:sp>
        <p:nvSpPr>
          <p:cNvPr id="224" name="Google Shape;224;p53"/>
          <p:cNvSpPr txBox="1"/>
          <p:nvPr/>
        </p:nvSpPr>
        <p:spPr>
          <a:xfrm>
            <a:off x="11490325" y="5626100"/>
            <a:ext cx="9982200" cy="615950"/>
          </a:xfrm>
          <a:prstGeom prst="rect">
            <a:avLst/>
          </a:prstGeom>
          <a:solidFill>
            <a:srgbClr val="333399"/>
          </a:solidFill>
          <a:ln w="9525" cap="flat" cmpd="sng">
            <a:solidFill>
              <a:srgbClr val="33339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200" tIns="45600" rIns="91200" bIns="456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Font typeface="Arial Narrow"/>
              <a:buNone/>
            </a:pPr>
            <a:r>
              <a:rPr lang="en-US" sz="3400" b="1" i="0" u="none" strike="noStrike" cap="none">
                <a:solidFill>
                  <a:srgbClr val="F8F8F8"/>
                </a:solidFill>
                <a:latin typeface="Arial Narrow"/>
                <a:ea typeface="Arial Narrow"/>
                <a:cs typeface="Arial Narrow"/>
                <a:sym typeface="Arial Narrow"/>
              </a:rPr>
              <a:t>Methods </a:t>
            </a:r>
            <a:endParaRPr/>
          </a:p>
        </p:txBody>
      </p:sp>
      <p:sp>
        <p:nvSpPr>
          <p:cNvPr id="225" name="Google Shape;225;p53"/>
          <p:cNvSpPr txBox="1"/>
          <p:nvPr/>
        </p:nvSpPr>
        <p:spPr>
          <a:xfrm>
            <a:off x="11490325" y="6474619"/>
            <a:ext cx="9982200" cy="8062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975" tIns="456975" rIns="456975" bIns="45697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r>
              <a:rPr lang="en-US" sz="48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What</a:t>
            </a:r>
            <a:r>
              <a:rPr lang="en-US" sz="29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48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methods did you use to obtain your data?  </a:t>
            </a:r>
            <a:r>
              <a:rPr lang="en-US" sz="29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dirty="0"/>
          </a:p>
        </p:txBody>
      </p:sp>
      <p:sp>
        <p:nvSpPr>
          <p:cNvPr id="226" name="Google Shape;226;p53"/>
          <p:cNvSpPr txBox="1"/>
          <p:nvPr/>
        </p:nvSpPr>
        <p:spPr>
          <a:xfrm>
            <a:off x="11490325" y="9306112"/>
            <a:ext cx="9982200" cy="615950"/>
          </a:xfrm>
          <a:prstGeom prst="rect">
            <a:avLst/>
          </a:prstGeom>
          <a:solidFill>
            <a:srgbClr val="333399"/>
          </a:solidFill>
          <a:ln w="9525" cap="flat" cmpd="sng">
            <a:solidFill>
              <a:srgbClr val="33339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200" tIns="45600" rIns="91200" bIns="456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Font typeface="Arial Narrow"/>
              <a:buNone/>
            </a:pPr>
            <a:r>
              <a:rPr lang="en-US" sz="3400" b="1" i="0" u="none" strike="noStrike" cap="none" dirty="0">
                <a:solidFill>
                  <a:srgbClr val="F8F8F8"/>
                </a:solidFill>
                <a:latin typeface="Arial Narrow"/>
                <a:ea typeface="Arial Narrow"/>
                <a:cs typeface="Arial Narrow"/>
                <a:sym typeface="Arial Narrow"/>
              </a:rPr>
              <a:t>Results</a:t>
            </a:r>
            <a:endParaRPr dirty="0"/>
          </a:p>
        </p:txBody>
      </p:sp>
      <p:sp>
        <p:nvSpPr>
          <p:cNvPr id="227" name="Google Shape;227;p53"/>
          <p:cNvSpPr txBox="1"/>
          <p:nvPr/>
        </p:nvSpPr>
        <p:spPr>
          <a:xfrm>
            <a:off x="11490325" y="10452099"/>
            <a:ext cx="9982200" cy="549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975" tIns="456975" rIns="456975" bIns="45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Narrow"/>
              <a:buNone/>
            </a:pPr>
            <a:r>
              <a:rPr lang="en-US" sz="48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Analysis of your data collected; include summaries of your data, charts, images etc. </a:t>
            </a:r>
            <a:endParaRPr sz="4800" dirty="0">
              <a:solidFill>
                <a:schemeClr val="dk1"/>
              </a:solidFill>
              <a:latin typeface="Arial Narrow"/>
              <a:ea typeface="Arial Narrow"/>
              <a:cs typeface="Arial Narrow"/>
            </a:endParaRPr>
          </a:p>
        </p:txBody>
      </p:sp>
      <p:sp>
        <p:nvSpPr>
          <p:cNvPr id="228" name="Google Shape;228;p53"/>
          <p:cNvSpPr txBox="1"/>
          <p:nvPr/>
        </p:nvSpPr>
        <p:spPr>
          <a:xfrm>
            <a:off x="22272625" y="5626100"/>
            <a:ext cx="9982200" cy="615950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spcFirstLastPara="1" wrap="square" lIns="91200" tIns="45600" rIns="91200" bIns="456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Font typeface="Arial Narrow"/>
              <a:buNone/>
            </a:pPr>
            <a:r>
              <a:rPr lang="en-US" sz="3400" b="1" i="0" u="none" strike="noStrike" cap="none">
                <a:solidFill>
                  <a:srgbClr val="F8F8F8"/>
                </a:solidFill>
                <a:latin typeface="Arial Narrow"/>
                <a:ea typeface="Arial Narrow"/>
                <a:cs typeface="Arial Narrow"/>
                <a:sym typeface="Arial Narrow"/>
              </a:rPr>
              <a:t>Results</a:t>
            </a:r>
            <a:endParaRPr/>
          </a:p>
        </p:txBody>
      </p:sp>
      <p:sp>
        <p:nvSpPr>
          <p:cNvPr id="230" name="Google Shape;230;p53"/>
          <p:cNvSpPr txBox="1"/>
          <p:nvPr/>
        </p:nvSpPr>
        <p:spPr>
          <a:xfrm>
            <a:off x="33078738" y="5638800"/>
            <a:ext cx="9691687" cy="615950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spcFirstLastPara="1" wrap="square" lIns="91200" tIns="45600" rIns="91200" bIns="456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Font typeface="Arial Narrow"/>
              <a:buNone/>
            </a:pPr>
            <a:r>
              <a:rPr lang="en-US" sz="3400" b="1" i="0" u="none" strike="noStrike" cap="none">
                <a:solidFill>
                  <a:srgbClr val="F8F8F8"/>
                </a:solidFill>
                <a:latin typeface="Arial Narrow"/>
                <a:ea typeface="Arial Narrow"/>
                <a:cs typeface="Arial Narrow"/>
                <a:sym typeface="Arial Narrow"/>
              </a:rPr>
              <a:t>Conclusion</a:t>
            </a:r>
            <a:endParaRPr/>
          </a:p>
        </p:txBody>
      </p:sp>
      <p:sp>
        <p:nvSpPr>
          <p:cNvPr id="231" name="Google Shape;231;p53"/>
          <p:cNvSpPr txBox="1"/>
          <p:nvPr/>
        </p:nvSpPr>
        <p:spPr>
          <a:xfrm flipH="1">
            <a:off x="33078738" y="14481175"/>
            <a:ext cx="9691687" cy="614362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spcFirstLastPara="1" wrap="square" lIns="91200" tIns="45600" rIns="91200" bIns="456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Font typeface="Arial Narrow"/>
              <a:buNone/>
            </a:pPr>
            <a:r>
              <a:rPr lang="en-US" sz="3400" b="1" i="0" u="none" strike="noStrike" cap="none">
                <a:solidFill>
                  <a:srgbClr val="F8F8F8"/>
                </a:solidFill>
                <a:latin typeface="Arial Narrow"/>
                <a:ea typeface="Arial Narrow"/>
                <a:cs typeface="Arial Narrow"/>
                <a:sym typeface="Arial Narrow"/>
              </a:rPr>
              <a:t>Next Steps (TPACK)</a:t>
            </a:r>
            <a:endParaRPr/>
          </a:p>
        </p:txBody>
      </p:sp>
      <p:sp>
        <p:nvSpPr>
          <p:cNvPr id="232" name="Google Shape;232;p53"/>
          <p:cNvSpPr txBox="1"/>
          <p:nvPr/>
        </p:nvSpPr>
        <p:spPr>
          <a:xfrm flipH="1">
            <a:off x="33078737" y="19297650"/>
            <a:ext cx="9691687" cy="615950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spcFirstLastPara="1" wrap="square" lIns="91200" tIns="45600" rIns="91200" bIns="456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Font typeface="Arial Narrow"/>
              <a:buNone/>
            </a:pPr>
            <a:r>
              <a:rPr lang="en-US" sz="3400" b="1" i="0" u="none" strike="noStrike" cap="none">
                <a:solidFill>
                  <a:srgbClr val="F8F8F8"/>
                </a:solidFill>
                <a:latin typeface="Arial Narrow"/>
                <a:ea typeface="Arial Narrow"/>
                <a:cs typeface="Arial Narrow"/>
                <a:sym typeface="Arial Narrow"/>
              </a:rPr>
              <a:t>References</a:t>
            </a:r>
            <a:endParaRPr/>
          </a:p>
        </p:txBody>
      </p:sp>
      <p:sp>
        <p:nvSpPr>
          <p:cNvPr id="233" name="Google Shape;233;p53"/>
          <p:cNvSpPr txBox="1"/>
          <p:nvPr/>
        </p:nvSpPr>
        <p:spPr>
          <a:xfrm>
            <a:off x="33078738" y="6375400"/>
            <a:ext cx="9982200" cy="85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975" tIns="456975" rIns="456975" bIns="45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Narrow"/>
              <a:buNone/>
            </a:pPr>
            <a:r>
              <a:rPr lang="en-US" sz="48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Summarize</a:t>
            </a:r>
            <a:r>
              <a:rPr lang="en-US" sz="29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4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your key findings; make a prediction.</a:t>
            </a:r>
            <a:endParaRPr sz="4800" dirty="0"/>
          </a:p>
        </p:txBody>
      </p:sp>
      <p:sp>
        <p:nvSpPr>
          <p:cNvPr id="234" name="Google Shape;234;p53"/>
          <p:cNvSpPr txBox="1"/>
          <p:nvPr/>
        </p:nvSpPr>
        <p:spPr>
          <a:xfrm>
            <a:off x="33078738" y="14706600"/>
            <a:ext cx="9982200" cy="8062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975" tIns="456975" rIns="456975" bIns="456975" anchor="t" anchorCtr="0">
            <a:noAutofit/>
          </a:bodyPr>
          <a:lstStyle/>
          <a:p>
            <a:pPr lvl="2" fontAlgn="base"/>
            <a:r>
              <a:rPr lang="en-US" sz="4800" dirty="0"/>
              <a:t>Next steps to further analyze your data, collect more data, or minimize the impact of the issue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0" i="0" u="none" strike="noStrike" cap="none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36" name="Google Shape;236;p53"/>
          <p:cNvSpPr txBox="1"/>
          <p:nvPr/>
        </p:nvSpPr>
        <p:spPr>
          <a:xfrm>
            <a:off x="808038" y="24237156"/>
            <a:ext cx="9974262" cy="6338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chemeClr val="dk1"/>
              </a:buClr>
            </a:pPr>
            <a:r>
              <a:rPr lang="en-US" sz="48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What is the purpose of this study</a:t>
            </a:r>
            <a:r>
              <a:rPr lang="en-US" sz="3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?</a:t>
            </a:r>
            <a:endParaRPr dirty="0"/>
          </a:p>
        </p:txBody>
      </p:sp>
      <p:sp>
        <p:nvSpPr>
          <p:cNvPr id="240" name="Google Shape;240;p53"/>
          <p:cNvSpPr txBox="1"/>
          <p:nvPr/>
        </p:nvSpPr>
        <p:spPr>
          <a:xfrm>
            <a:off x="33078738" y="20417630"/>
            <a:ext cx="998220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Narrow"/>
              <a:buNone/>
            </a:pPr>
            <a:r>
              <a:rPr lang="en-US" sz="4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list of your references</a:t>
            </a:r>
            <a:endParaRPr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5680868" y="1933742"/>
            <a:ext cx="326175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/>
              <a:t>T</a:t>
            </a:r>
            <a:r>
              <a:rPr lang="en-US" sz="9600" b="1" dirty="0"/>
              <a:t>itle of Research Study</a:t>
            </a:r>
          </a:p>
          <a:p>
            <a:pPr algn="ctr"/>
            <a:r>
              <a:rPr lang="en-US" sz="6000" b="1" dirty="0"/>
              <a:t>Team ID Number</a:t>
            </a:r>
          </a:p>
          <a:p>
            <a:pPr algn="ctr"/>
            <a:r>
              <a:rPr lang="en-US" sz="6000" b="1" dirty="0"/>
              <a:t>Conference Information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924377"/>
            <a:ext cx="8039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TSA 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rigin">
  <a:themeElements>
    <a:clrScheme name="Origin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103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Cabin</vt:lpstr>
      <vt:lpstr>Arial Narrow</vt:lpstr>
      <vt:lpstr>Arial</vt:lpstr>
      <vt:lpstr>Noto Symbol</vt:lpstr>
      <vt:lpstr>Domine</vt:lpstr>
      <vt:lpstr>1_Origin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Janice Cabahug</dc:creator>
  <cp:lastModifiedBy>Maria Raza</cp:lastModifiedBy>
  <cp:revision>4</cp:revision>
  <dcterms:modified xsi:type="dcterms:W3CDTF">2022-09-01T18:56:45Z</dcterms:modified>
</cp:coreProperties>
</file>